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531" y="28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3558" y="1513332"/>
            <a:ext cx="5275580" cy="604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7012" y="2356611"/>
            <a:ext cx="7061834" cy="156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My</a:t>
            </a:r>
            <a:r>
              <a:rPr spc="25" dirty="0"/>
              <a:t> </a:t>
            </a:r>
            <a:r>
              <a:rPr dirty="0"/>
              <a:t>Pledge</a:t>
            </a:r>
            <a:r>
              <a:rPr spc="25" dirty="0"/>
              <a:t> </a:t>
            </a:r>
            <a:r>
              <a:rPr dirty="0"/>
              <a:t>to</a:t>
            </a:r>
            <a:r>
              <a:rPr spc="20" dirty="0"/>
              <a:t> </a:t>
            </a:r>
            <a:r>
              <a:rPr dirty="0"/>
              <a:t>Planet</a:t>
            </a:r>
            <a:r>
              <a:rPr spc="20" dirty="0"/>
              <a:t> </a:t>
            </a:r>
            <a:r>
              <a:rPr spc="-10" dirty="0"/>
              <a:t>Earth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9487" y="5454211"/>
            <a:ext cx="4870326" cy="100137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/>
              <a:t>I</a:t>
            </a:r>
            <a:r>
              <a:rPr spc="25" dirty="0"/>
              <a:t> </a:t>
            </a:r>
            <a:r>
              <a:rPr dirty="0"/>
              <a:t>will</a:t>
            </a:r>
            <a:r>
              <a:rPr spc="25" dirty="0"/>
              <a:t> </a:t>
            </a:r>
            <a:r>
              <a:rPr dirty="0"/>
              <a:t>not</a:t>
            </a:r>
            <a:r>
              <a:rPr spc="30" dirty="0"/>
              <a:t> </a:t>
            </a:r>
            <a:r>
              <a:rPr spc="-10" dirty="0"/>
              <a:t>litter.</a:t>
            </a:r>
          </a:p>
          <a:p>
            <a:pPr marL="12700" marR="5080">
              <a:lnSpc>
                <a:spcPts val="3100"/>
              </a:lnSpc>
              <a:spcBef>
                <a:spcPts val="80"/>
              </a:spcBef>
            </a:pPr>
            <a:r>
              <a:rPr dirty="0"/>
              <a:t>I</a:t>
            </a:r>
            <a:r>
              <a:rPr spc="20" dirty="0"/>
              <a:t> </a:t>
            </a:r>
            <a:r>
              <a:rPr dirty="0"/>
              <a:t>promise</a:t>
            </a:r>
            <a:r>
              <a:rPr spc="35" dirty="0"/>
              <a:t> </a:t>
            </a:r>
            <a:r>
              <a:rPr dirty="0"/>
              <a:t>to</a:t>
            </a:r>
            <a:r>
              <a:rPr spc="40" dirty="0"/>
              <a:t> </a:t>
            </a:r>
            <a:r>
              <a:rPr dirty="0"/>
              <a:t>put</a:t>
            </a:r>
            <a:r>
              <a:rPr spc="30" dirty="0"/>
              <a:t> </a:t>
            </a:r>
            <a:r>
              <a:rPr dirty="0"/>
              <a:t>trash</a:t>
            </a:r>
            <a:r>
              <a:rPr spc="45" dirty="0"/>
              <a:t> </a:t>
            </a:r>
            <a:r>
              <a:rPr dirty="0"/>
              <a:t>and</a:t>
            </a:r>
            <a:r>
              <a:rPr spc="45" dirty="0"/>
              <a:t> </a:t>
            </a:r>
            <a:r>
              <a:rPr dirty="0"/>
              <a:t>recyclables</a:t>
            </a:r>
            <a:r>
              <a:rPr spc="40" dirty="0"/>
              <a:t> </a:t>
            </a:r>
            <a:r>
              <a:rPr dirty="0"/>
              <a:t>into</a:t>
            </a:r>
            <a:r>
              <a:rPr spc="40" dirty="0"/>
              <a:t> </a:t>
            </a:r>
            <a:r>
              <a:rPr dirty="0"/>
              <a:t>proper</a:t>
            </a:r>
            <a:r>
              <a:rPr spc="30" dirty="0"/>
              <a:t> </a:t>
            </a:r>
            <a:r>
              <a:rPr spc="-10" dirty="0"/>
              <a:t>containers. </a:t>
            </a:r>
            <a:r>
              <a:rPr dirty="0"/>
              <a:t>I</a:t>
            </a:r>
            <a:r>
              <a:rPr spc="25" dirty="0"/>
              <a:t> </a:t>
            </a:r>
            <a:r>
              <a:rPr dirty="0"/>
              <a:t>will</a:t>
            </a:r>
            <a:r>
              <a:rPr spc="30" dirty="0"/>
              <a:t> </a:t>
            </a:r>
            <a:r>
              <a:rPr dirty="0"/>
              <a:t>ask</a:t>
            </a:r>
            <a:r>
              <a:rPr spc="45" dirty="0"/>
              <a:t> </a:t>
            </a:r>
            <a:r>
              <a:rPr dirty="0"/>
              <a:t>others</a:t>
            </a:r>
            <a:r>
              <a:rPr spc="40" dirty="0"/>
              <a:t> </a:t>
            </a:r>
            <a:r>
              <a:rPr dirty="0"/>
              <a:t>to</a:t>
            </a:r>
            <a:r>
              <a:rPr spc="45" dirty="0"/>
              <a:t> </a:t>
            </a:r>
            <a:r>
              <a:rPr dirty="0"/>
              <a:t>respect</a:t>
            </a:r>
            <a:r>
              <a:rPr spc="35" dirty="0"/>
              <a:t> </a:t>
            </a:r>
            <a:r>
              <a:rPr dirty="0"/>
              <a:t>our</a:t>
            </a:r>
            <a:r>
              <a:rPr spc="30" dirty="0"/>
              <a:t> </a:t>
            </a:r>
            <a:r>
              <a:rPr dirty="0"/>
              <a:t>planet</a:t>
            </a:r>
            <a:r>
              <a:rPr spc="35" dirty="0"/>
              <a:t> </a:t>
            </a:r>
            <a:r>
              <a:rPr dirty="0"/>
              <a:t>and</a:t>
            </a:r>
            <a:r>
              <a:rPr spc="50" dirty="0"/>
              <a:t> </a:t>
            </a:r>
            <a:r>
              <a:rPr dirty="0"/>
              <a:t>keep</a:t>
            </a:r>
            <a:r>
              <a:rPr spc="45" dirty="0"/>
              <a:t> </a:t>
            </a:r>
            <a:r>
              <a:rPr dirty="0"/>
              <a:t>it</a:t>
            </a:r>
            <a:r>
              <a:rPr spc="35" dirty="0"/>
              <a:t> </a:t>
            </a:r>
            <a:r>
              <a:rPr spc="-20" dirty="0"/>
              <a:t>litter-</a:t>
            </a:r>
            <a:r>
              <a:rPr spc="-10" dirty="0"/>
              <a:t>free.</a:t>
            </a: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/>
              <a:t>I</a:t>
            </a:r>
            <a:r>
              <a:rPr spc="25" dirty="0"/>
              <a:t> </a:t>
            </a:r>
            <a:r>
              <a:rPr dirty="0"/>
              <a:t>will</a:t>
            </a:r>
            <a:r>
              <a:rPr spc="30" dirty="0"/>
              <a:t> </a:t>
            </a:r>
            <a:r>
              <a:rPr dirty="0"/>
              <a:t>protect</a:t>
            </a:r>
            <a:r>
              <a:rPr spc="35" dirty="0"/>
              <a:t> </a:t>
            </a:r>
            <a:r>
              <a:rPr dirty="0"/>
              <a:t>our</a:t>
            </a:r>
            <a:r>
              <a:rPr spc="30" dirty="0"/>
              <a:t> </a:t>
            </a:r>
            <a:r>
              <a:rPr dirty="0"/>
              <a:t>Planet</a:t>
            </a:r>
            <a:r>
              <a:rPr spc="35" dirty="0"/>
              <a:t> </a:t>
            </a:r>
            <a:r>
              <a:rPr dirty="0"/>
              <a:t>Earth</a:t>
            </a:r>
            <a:r>
              <a:rPr spc="50" dirty="0"/>
              <a:t> </a:t>
            </a:r>
            <a:r>
              <a:rPr dirty="0"/>
              <a:t>because</a:t>
            </a:r>
            <a:r>
              <a:rPr spc="35" dirty="0"/>
              <a:t> </a:t>
            </a:r>
            <a:r>
              <a:rPr dirty="0"/>
              <a:t>it</a:t>
            </a:r>
            <a:r>
              <a:rPr spc="35" dirty="0"/>
              <a:t> </a:t>
            </a:r>
            <a:r>
              <a:rPr dirty="0"/>
              <a:t>is</a:t>
            </a:r>
            <a:r>
              <a:rPr spc="45" dirty="0"/>
              <a:t> </a:t>
            </a:r>
            <a:r>
              <a:rPr spc="-10" dirty="0"/>
              <a:t>irreplaceable!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3708" y="1528032"/>
            <a:ext cx="1797216" cy="168760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542619" y="4698498"/>
            <a:ext cx="2560955" cy="0"/>
          </a:xfrm>
          <a:custGeom>
            <a:avLst/>
            <a:gdLst/>
            <a:ahLst/>
            <a:cxnLst/>
            <a:rect l="l" t="t" r="r" b="b"/>
            <a:pathLst>
              <a:path w="2560954">
                <a:moveTo>
                  <a:pt x="0" y="0"/>
                </a:moveTo>
                <a:lnTo>
                  <a:pt x="2560391" y="0"/>
                </a:lnTo>
              </a:path>
            </a:pathLst>
          </a:custGeom>
          <a:ln w="11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68699" y="4698498"/>
            <a:ext cx="823594" cy="0"/>
          </a:xfrm>
          <a:custGeom>
            <a:avLst/>
            <a:gdLst/>
            <a:ahLst/>
            <a:cxnLst/>
            <a:rect l="l" t="t" r="r" b="b"/>
            <a:pathLst>
              <a:path w="823595">
                <a:moveTo>
                  <a:pt x="0" y="0"/>
                </a:moveTo>
                <a:lnTo>
                  <a:pt x="822983" y="0"/>
                </a:lnTo>
              </a:path>
            </a:pathLst>
          </a:custGeom>
          <a:ln w="11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29919" y="4698491"/>
            <a:ext cx="4432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20" dirty="0">
                <a:latin typeface="Calibri"/>
                <a:cs typeface="Calibri"/>
              </a:rPr>
              <a:t>name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5999" y="4698491"/>
            <a:ext cx="3575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20" dirty="0">
                <a:latin typeface="Calibri"/>
                <a:cs typeface="Calibri"/>
              </a:rPr>
              <a:t>date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120" y="4879827"/>
            <a:ext cx="1703018" cy="171625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58777" y="4408932"/>
            <a:ext cx="285813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5080" indent="-419734">
              <a:lnSpc>
                <a:spcPct val="154300"/>
              </a:lnSpc>
              <a:spcBef>
                <a:spcPts val="100"/>
              </a:spcBef>
            </a:pPr>
            <a:r>
              <a:rPr sz="1400" b="1" dirty="0">
                <a:solidFill>
                  <a:srgbClr val="009900"/>
                </a:solidFill>
                <a:latin typeface="Arial"/>
                <a:cs typeface="Arial"/>
              </a:rPr>
              <a:t>Please</a:t>
            </a:r>
            <a:r>
              <a:rPr sz="1400" b="1" spc="8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9900"/>
                </a:solidFill>
                <a:latin typeface="Arial"/>
                <a:cs typeface="Arial"/>
              </a:rPr>
              <a:t>put</a:t>
            </a:r>
            <a:r>
              <a:rPr sz="1400" b="1" spc="7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9900"/>
                </a:solidFill>
                <a:latin typeface="Arial"/>
                <a:cs typeface="Arial"/>
              </a:rPr>
              <a:t>trash</a:t>
            </a:r>
            <a:r>
              <a:rPr sz="1400" b="1" spc="9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9900"/>
                </a:solidFill>
                <a:latin typeface="Arial"/>
                <a:cs typeface="Arial"/>
              </a:rPr>
              <a:t>and</a:t>
            </a:r>
            <a:r>
              <a:rPr sz="1400" b="1" spc="9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9900"/>
                </a:solidFill>
                <a:latin typeface="Arial"/>
                <a:cs typeface="Arial"/>
              </a:rPr>
              <a:t>recyclables </a:t>
            </a:r>
            <a:r>
              <a:rPr sz="1400" b="1" dirty="0">
                <a:solidFill>
                  <a:srgbClr val="009900"/>
                </a:solidFill>
                <a:latin typeface="Arial"/>
                <a:cs typeface="Arial"/>
              </a:rPr>
              <a:t>into</a:t>
            </a:r>
            <a:r>
              <a:rPr sz="1400" b="1" spc="10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9900"/>
                </a:solidFill>
                <a:latin typeface="Arial"/>
                <a:cs typeface="Arial"/>
              </a:rPr>
              <a:t>proper</a:t>
            </a:r>
            <a:r>
              <a:rPr sz="1400" b="1" spc="9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9900"/>
                </a:solidFill>
                <a:latin typeface="Arial"/>
                <a:cs typeface="Arial"/>
              </a:rPr>
              <a:t>containers</a:t>
            </a:r>
            <a:r>
              <a:rPr sz="1300" b="1" spc="-10" dirty="0">
                <a:solidFill>
                  <a:srgbClr val="009900"/>
                </a:solidFill>
                <a:latin typeface="Arial"/>
                <a:cs typeface="Arial"/>
              </a:rPr>
              <a:t>!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42992" y="4976336"/>
            <a:ext cx="1079073" cy="131760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310775" y="6347459"/>
            <a:ext cx="14262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9900"/>
                </a:solidFill>
                <a:latin typeface="Calibri"/>
                <a:cs typeface="Calibri"/>
              </a:rPr>
              <a:t>please</a:t>
            </a:r>
            <a:r>
              <a:rPr sz="1400" b="1" spc="65" dirty="0">
                <a:solidFill>
                  <a:srgbClr val="0099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9900"/>
                </a:solidFill>
                <a:latin typeface="Calibri"/>
                <a:cs typeface="Calibri"/>
              </a:rPr>
              <a:t>don’t</a:t>
            </a:r>
            <a:r>
              <a:rPr sz="1400" b="1" spc="65" dirty="0">
                <a:solidFill>
                  <a:srgbClr val="0099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9900"/>
                </a:solidFill>
                <a:latin typeface="Calibri"/>
                <a:cs typeface="Calibri"/>
              </a:rPr>
              <a:t>litter!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42662" y="5122164"/>
            <a:ext cx="10160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9900"/>
                </a:solidFill>
                <a:latin typeface="Calibri"/>
                <a:cs typeface="Calibri"/>
              </a:rPr>
              <a:t>Toss</a:t>
            </a:r>
            <a:r>
              <a:rPr sz="1400" b="1" spc="-35" dirty="0">
                <a:solidFill>
                  <a:srgbClr val="0099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9900"/>
                </a:solidFill>
                <a:latin typeface="Calibri"/>
                <a:cs typeface="Calibri"/>
              </a:rPr>
              <a:t>it</a:t>
            </a:r>
            <a:r>
              <a:rPr sz="1400" b="1" spc="-25" dirty="0">
                <a:solidFill>
                  <a:srgbClr val="0099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9900"/>
                </a:solidFill>
                <a:latin typeface="Calibri"/>
                <a:cs typeface="Calibri"/>
              </a:rPr>
              <a:t>right…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5697" y="1177954"/>
            <a:ext cx="1142081" cy="11010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My Pledge to Planet Earth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PLEDGE I will not litter</dc:title>
  <dc:creator>Kathy Hourihan</dc:creator>
  <cp:lastModifiedBy>JoAnn Gemenden</cp:lastModifiedBy>
  <cp:revision>1</cp:revision>
  <dcterms:created xsi:type="dcterms:W3CDTF">2025-08-21T14:51:31Z</dcterms:created>
  <dcterms:modified xsi:type="dcterms:W3CDTF">2025-08-22T19:51:12Z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2022-01-13T00:00:00Z</vt:filetime>
  </property>
  <property fmtid="{D5CDD505-2E9C-101B-9397-08002B2CF9AE}" pid="3" name="Creator">
    <vt:lpwstr>PowerPoint</vt:lpwstr>
  </property>
  <property fmtid="{D5CDD505-2E9C-101B-9397-08002B2CF9AE}" pid="4" name="LastSaved">
    <vt:filetime>2025-08-21T00:00:00Z</vt:filetime>
  </property>
  <property fmtid="{D5CDD505-2E9C-101B-9397-08002B2CF9AE}" pid="5" name="Producer">
    <vt:lpwstr>macOS Version 11.4 (Build 20F71) Quartz PDFContext</vt:lpwstr>
  </property>
</Properties>
</file>